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5"/>
  </p:notesMasterIdLst>
  <p:sldIdLst>
    <p:sldId id="263" r:id="rId2"/>
    <p:sldId id="264" r:id="rId3"/>
    <p:sldId id="265" r:id="rId4"/>
  </p:sldIdLst>
  <p:sldSz cx="9144000" cy="5143500" type="screen16x9"/>
  <p:notesSz cx="6858000" cy="9144000"/>
  <p:embeddedFontLst>
    <p:embeddedFont>
      <p:font typeface="DM Sans" panose="020B0604020202020204" charset="0"/>
      <p:regular r:id="rId6"/>
      <p:bold r:id="rId7"/>
      <p:italic r:id="rId8"/>
      <p:boldItalic r:id="rId9"/>
    </p:embeddedFont>
    <p:embeddedFont>
      <p:font typeface="Helvetica Neue Light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3">
          <p15:clr>
            <a:srgbClr val="A4A3A4"/>
          </p15:clr>
        </p15:guide>
        <p15:guide id="2" pos="288">
          <p15:clr>
            <a:srgbClr val="A4A3A4"/>
          </p15:clr>
        </p15:guide>
        <p15:guide id="3" pos="5459">
          <p15:clr>
            <a:srgbClr val="9AA0A6"/>
          </p15:clr>
        </p15:guide>
        <p15:guide id="4" orient="horz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83"/>
        <p:guide pos="288"/>
        <p:guide pos="5459"/>
        <p:guide orient="horz"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55a4ff4588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g155a4ff4588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Editar: número y nombre de clase donde se plantea el tercer desafío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55a4ff4588_0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g155a4ff4588_0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desafíos entregables.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55a4ff4588_0_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g155a4ff4588_0_1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Desarrollo de un desafío entregable.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 1">
  <p:cSld name="TITLE_3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9" name="Google Shape;209;p6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0" name="Google Shape;210;p6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8">
  <p:cSld name="TITLE_AND_BODY_8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9">
  <p:cSld name="TITLE_AND_BODY_9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87" name="Google Shape;187;p56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57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8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58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0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62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CUSTOM_3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5" r:id="rId5"/>
    <p:sldLayoutId id="2147483706" r:id="rId6"/>
    <p:sldLayoutId id="2147483707" r:id="rId7"/>
    <p:sldLayoutId id="2147483708" r:id="rId8"/>
    <p:sldLayoutId id="2147483710" r:id="rId9"/>
    <p:sldLayoutId id="2147483711" r:id="rId10"/>
    <p:sldLayoutId id="2147483712" r:id="rId11"/>
    <p:sldLayoutId id="214748371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6"/>
          <p:cNvSpPr txBox="1"/>
          <p:nvPr/>
        </p:nvSpPr>
        <p:spPr>
          <a:xfrm>
            <a:off x="1461300" y="2049900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Estrategia de autenticación por terceros + JWT</a:t>
            </a:r>
            <a:endParaRPr sz="4000" b="1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3" name="Google Shape;423;p76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419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MÓDULO II - CLASE 21 </a:t>
            </a:r>
            <a:endParaRPr sz="1600" b="0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77"/>
          <p:cNvGrpSpPr/>
          <p:nvPr/>
        </p:nvGrpSpPr>
        <p:grpSpPr>
          <a:xfrm>
            <a:off x="4202558" y="994173"/>
            <a:ext cx="738900" cy="738900"/>
            <a:chOff x="3137108" y="2467173"/>
            <a:chExt cx="738900" cy="738900"/>
          </a:xfrm>
        </p:grpSpPr>
        <p:sp>
          <p:nvSpPr>
            <p:cNvPr id="429" name="Google Shape;429;p77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0" name="Google Shape;430;p77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1" name="Google Shape;431;p77"/>
          <p:cNvSpPr txBox="1"/>
          <p:nvPr/>
        </p:nvSpPr>
        <p:spPr>
          <a:xfrm>
            <a:off x="1461300" y="220862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Refactor a nuestro login</a:t>
            </a:r>
            <a:endParaRPr sz="4000" b="1" i="0" u="none" strike="noStrike" cap="none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78"/>
          <p:cNvGrpSpPr/>
          <p:nvPr/>
        </p:nvGrpSpPr>
        <p:grpSpPr>
          <a:xfrm>
            <a:off x="457346" y="468198"/>
            <a:ext cx="431074" cy="431074"/>
            <a:chOff x="3137108" y="2467173"/>
            <a:chExt cx="738900" cy="738900"/>
          </a:xfrm>
        </p:grpSpPr>
        <p:sp>
          <p:nvSpPr>
            <p:cNvPr id="437" name="Google Shape;437;p78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8" name="Google Shape;438;p78" title="ícono de desafío entregabl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9" name="Google Shape;439;p78"/>
          <p:cNvSpPr txBox="1"/>
          <p:nvPr/>
        </p:nvSpPr>
        <p:spPr>
          <a:xfrm>
            <a:off x="457350" y="1791825"/>
            <a:ext cx="3834600" cy="3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Consigna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Con base en el login de nuestro entregable anterior, refactorizar para incluir los nuevos conceptos.</a:t>
            </a: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Aspectos a incluir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 deberá contar con un hasheo de contraseña utilizando bcrypt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 deberá contar con una implementación de passport, tanto para register como para login.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Implementar el método de autenticación de Github a la vista de login.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0" name="Google Shape;440;p78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419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Refactor a nuestro login</a:t>
            </a:r>
            <a:endParaRPr sz="4000" b="1" i="0" u="none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1" name="Google Shape;441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7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DESAFÍO ENTREGABLE</a:t>
            </a:r>
            <a:endParaRPr sz="14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3" name="Google Shape;443;p78"/>
          <p:cNvSpPr txBox="1"/>
          <p:nvPr/>
        </p:nvSpPr>
        <p:spPr>
          <a:xfrm>
            <a:off x="4527575" y="1831975"/>
            <a:ext cx="3834600" cy="25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Link al repositorio de Github con el proyecto solicitado.</a:t>
            </a:r>
            <a:endParaRPr sz="1350" b="0" i="0" u="none" strike="noStrike" cap="none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s-419" sz="135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Si deseas utilizar algún método de autenticación diferente a github, deberás hablar con tu tutor sobre ello y llegar a algún acuerdo con las private keys de la aplicación</a:t>
            </a:r>
            <a:endParaRPr sz="1350" i="0" u="none" strike="noStrike" cap="none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4" name="Google Shape;444;p78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9DF4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Office PowerPoint</Application>
  <PresentationFormat>Presentación en pantalla (16:9)</PresentationFormat>
  <Paragraphs>23</Paragraphs>
  <Slides>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Helvetica Neue Light</vt:lpstr>
      <vt:lpstr>Arial</vt:lpstr>
      <vt:lpstr>DM Sans</vt:lpstr>
      <vt:lpstr>Coder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CHALL</dc:creator>
  <cp:lastModifiedBy>Carlos Hall</cp:lastModifiedBy>
  <cp:revision>1</cp:revision>
  <dcterms:modified xsi:type="dcterms:W3CDTF">2023-07-14T22:27:44Z</dcterms:modified>
</cp:coreProperties>
</file>